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2" r:id="rId2"/>
    <p:sldId id="268" r:id="rId3"/>
    <p:sldId id="256" r:id="rId4"/>
    <p:sldId id="258" r:id="rId5"/>
    <p:sldId id="257" r:id="rId6"/>
    <p:sldId id="259" r:id="rId7"/>
    <p:sldId id="261" r:id="rId8"/>
    <p:sldId id="260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FB9"/>
    <a:srgbClr val="1251C1"/>
    <a:srgbClr val="FFFFFF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 snapToGrid="0" snapToObjects="1">
      <p:cViewPr>
        <p:scale>
          <a:sx n="70" d="100"/>
          <a:sy n="70" d="100"/>
        </p:scale>
        <p:origin x="-156" y="444"/>
      </p:cViewPr>
      <p:guideLst>
        <p:guide orient="horz" pos="2160"/>
        <p:guide pos="29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98247-A984-2B43-A24F-21418AC09D57}" type="datetimeFigureOut">
              <a:rPr lang="fr-FR" smtClean="0"/>
              <a:pPr/>
              <a:t>25/01/2019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EA5F-8118-4F4C-8EB1-793F227B57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91188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EA5F-8118-4F4C-8EB1-793F227B571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8679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EA5F-8118-4F4C-8EB1-793F227B571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8679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EA5F-8118-4F4C-8EB1-793F227B571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8679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EA5F-8118-4F4C-8EB1-793F227B571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8679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EA5F-8118-4F4C-8EB1-793F227B571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8679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EA5F-8118-4F4C-8EB1-793F227B571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8679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EA5F-8118-4F4C-8EB1-793F227B571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8679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EA5F-8118-4F4C-8EB1-793F227B571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8679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EA5F-8118-4F4C-8EB1-793F227B571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8679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EA5F-8118-4F4C-8EB1-793F227B571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867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9F1A-E66C-4741-A014-F122DF0DDD86}" type="datetimeFigureOut">
              <a:rPr lang="fr-FR" smtClean="0"/>
              <a:pPr/>
              <a:t>25/01/2019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EC55-D9CD-F546-9C89-3C69074D4C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4495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9F1A-E66C-4741-A014-F122DF0DDD86}" type="datetimeFigureOut">
              <a:rPr lang="fr-FR" smtClean="0"/>
              <a:pPr/>
              <a:t>25/01/2019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EC55-D9CD-F546-9C89-3C69074D4C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0100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9F1A-E66C-4741-A014-F122DF0DDD86}" type="datetimeFigureOut">
              <a:rPr lang="fr-FR" smtClean="0"/>
              <a:pPr/>
              <a:t>25/01/2019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EC55-D9CD-F546-9C89-3C69074D4C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4666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9F1A-E66C-4741-A014-F122DF0DDD86}" type="datetimeFigureOut">
              <a:rPr lang="fr-FR" smtClean="0"/>
              <a:pPr/>
              <a:t>25/01/2019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EC55-D9CD-F546-9C89-3C69074D4C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2861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9F1A-E66C-4741-A014-F122DF0DDD86}" type="datetimeFigureOut">
              <a:rPr lang="fr-FR" smtClean="0"/>
              <a:pPr/>
              <a:t>25/01/2019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EC55-D9CD-F546-9C89-3C69074D4C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192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9F1A-E66C-4741-A014-F122DF0DDD86}" type="datetimeFigureOut">
              <a:rPr lang="fr-FR" smtClean="0"/>
              <a:pPr/>
              <a:t>25/01/2019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EC55-D9CD-F546-9C89-3C69074D4C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34616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9F1A-E66C-4741-A014-F122DF0DDD86}" type="datetimeFigureOut">
              <a:rPr lang="fr-FR" smtClean="0"/>
              <a:pPr/>
              <a:t>25/01/2019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EC55-D9CD-F546-9C89-3C69074D4C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931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9F1A-E66C-4741-A014-F122DF0DDD86}" type="datetimeFigureOut">
              <a:rPr lang="fr-FR" smtClean="0"/>
              <a:pPr/>
              <a:t>25/01/2019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EC55-D9CD-F546-9C89-3C69074D4C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7316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9F1A-E66C-4741-A014-F122DF0DDD86}" type="datetimeFigureOut">
              <a:rPr lang="fr-FR" smtClean="0"/>
              <a:pPr/>
              <a:t>25/01/2019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EC55-D9CD-F546-9C89-3C69074D4C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0833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9F1A-E66C-4741-A014-F122DF0DDD86}" type="datetimeFigureOut">
              <a:rPr lang="fr-FR" smtClean="0"/>
              <a:pPr/>
              <a:t>25/01/2019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EC55-D9CD-F546-9C89-3C69074D4C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9166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9F1A-E66C-4741-A014-F122DF0DDD86}" type="datetimeFigureOut">
              <a:rPr lang="fr-FR" smtClean="0"/>
              <a:pPr/>
              <a:t>25/01/2019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EC55-D9CD-F546-9C89-3C69074D4C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2455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49F1A-E66C-4741-A014-F122DF0DDD86}" type="datetimeFigureOut">
              <a:rPr lang="fr-FR" smtClean="0"/>
              <a:pPr/>
              <a:t>25/01/2019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4EC55-D9CD-F546-9C89-3C69074D4C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4318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Banderole-FFES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7938"/>
            <a:ext cx="9144000" cy="1390062"/>
          </a:xfrm>
          <a:prstGeom prst="rect">
            <a:avLst/>
          </a:prstGeom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56992" cy="365125"/>
          </a:xfrm>
        </p:spPr>
        <p:txBody>
          <a:bodyPr/>
          <a:lstStyle/>
          <a:p>
            <a:fld id="{6234EC55-D9CD-F546-9C89-3C69074D4CC5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6" name="Bouton d'action : Suivant ou Précédent 15">
            <a:hlinkClick r:id="" action="ppaction://hlinkshowjump?jump=nextslide" highlightClick="1"/>
          </p:cNvPr>
          <p:cNvSpPr/>
          <p:nvPr/>
        </p:nvSpPr>
        <p:spPr>
          <a:xfrm>
            <a:off x="8604630" y="3220235"/>
            <a:ext cx="270019" cy="270019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LogoTI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4" y="177225"/>
            <a:ext cx="3116052" cy="855257"/>
          </a:xfrm>
          <a:prstGeom prst="rect">
            <a:avLst/>
          </a:prstGeom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23850" y="1965278"/>
            <a:ext cx="84248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defRPr/>
            </a:pPr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Times New Roman" pitchFamily="18" charset="0"/>
              </a:rPr>
              <a:t>EQUIPEMENT UV POUR LE SERVICE OXYGENE   </a:t>
            </a:r>
            <a:endParaRPr lang="fr-FR" sz="40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56992" y="4452275"/>
            <a:ext cx="84248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defRPr/>
            </a:pP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  <a:cs typeface="Times New Roman" pitchFamily="18" charset="0"/>
              </a:rPr>
              <a:t>REDIGEE PAR 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defRPr/>
            </a:pP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  <a:cs typeface="Times New Roman" pitchFamily="18" charset="0"/>
              </a:rPr>
              <a:t>L.BETSCHART</a:t>
            </a:r>
            <a:endParaRPr lang="fr-FR" sz="2400" b="1" dirty="0">
              <a:solidFill>
                <a:schemeClr val="tx2">
                  <a:lumMod val="60000"/>
                  <a:lumOff val="40000"/>
                </a:schemeClr>
              </a:solidFill>
              <a:latin typeface="Helvetic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93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Banderole-FFES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7938"/>
            <a:ext cx="9144000" cy="1390062"/>
          </a:xfrm>
          <a:prstGeom prst="rect">
            <a:avLst/>
          </a:prstGeom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56992" cy="365125"/>
          </a:xfrm>
        </p:spPr>
        <p:txBody>
          <a:bodyPr/>
          <a:lstStyle/>
          <a:p>
            <a:fld id="{6234EC55-D9CD-F546-9C89-3C69074D4CC5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7" name="Bouton d'action : Précédent 16">
            <a:hlinkClick r:id="" action="ppaction://hlinkshowjump?jump=previousslide" highlightClick="1"/>
          </p:cNvPr>
          <p:cNvSpPr/>
          <p:nvPr/>
        </p:nvSpPr>
        <p:spPr>
          <a:xfrm>
            <a:off x="268524" y="3220235"/>
            <a:ext cx="307661" cy="307661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LogoTI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4" y="177225"/>
            <a:ext cx="3116052" cy="85525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807656" y="2546065"/>
            <a:ext cx="18015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b="1" dirty="0" smtClean="0"/>
              <a:t>FIN</a:t>
            </a:r>
            <a:endParaRPr lang="fr-FR" sz="8800" b="1" dirty="0"/>
          </a:p>
        </p:txBody>
      </p:sp>
    </p:spTree>
    <p:extLst>
      <p:ext uri="{BB962C8B-B14F-4D97-AF65-F5344CB8AC3E}">
        <p14:creationId xmlns="" xmlns:p14="http://schemas.microsoft.com/office/powerpoint/2010/main" val="33993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Banderole-FFES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7938"/>
            <a:ext cx="9144000" cy="1390062"/>
          </a:xfrm>
          <a:prstGeom prst="rect">
            <a:avLst/>
          </a:prstGeom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56992" cy="365125"/>
          </a:xfrm>
        </p:spPr>
        <p:txBody>
          <a:bodyPr/>
          <a:lstStyle/>
          <a:p>
            <a:fld id="{6234EC55-D9CD-F546-9C89-3C69074D4CC5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6" name="Bouton d'action : Suivant ou Précédent 15">
            <a:hlinkClick r:id="" action="ppaction://hlinkshowjump?jump=nextslide" highlightClick="1"/>
          </p:cNvPr>
          <p:cNvSpPr/>
          <p:nvPr/>
        </p:nvSpPr>
        <p:spPr>
          <a:xfrm>
            <a:off x="8604630" y="3220235"/>
            <a:ext cx="270019" cy="270019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Bouton d'action : Précédent 16">
            <a:hlinkClick r:id="" action="ppaction://hlinkshowjump?jump=previousslide" highlightClick="1"/>
          </p:cNvPr>
          <p:cNvSpPr/>
          <p:nvPr/>
        </p:nvSpPr>
        <p:spPr>
          <a:xfrm>
            <a:off x="268524" y="3220235"/>
            <a:ext cx="307661" cy="307661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LogoTI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4" y="177225"/>
            <a:ext cx="3116052" cy="855257"/>
          </a:xfrm>
          <a:prstGeom prst="rect">
            <a:avLst/>
          </a:prstGeom>
        </p:spPr>
      </p:pic>
      <p:pic>
        <p:nvPicPr>
          <p:cNvPr id="1026" name="Picture 2" descr="C:\Users\Administrateur\Downloads\Spectre_solair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81219"/>
            <a:ext cx="9143999" cy="5971156"/>
          </a:xfrm>
          <a:prstGeom prst="rect">
            <a:avLst/>
          </a:prstGeom>
          <a:noFill/>
        </p:spPr>
      </p:pic>
      <p:sp>
        <p:nvSpPr>
          <p:cNvPr id="8" name="Ellipse 7"/>
          <p:cNvSpPr/>
          <p:nvPr/>
        </p:nvSpPr>
        <p:spPr>
          <a:xfrm>
            <a:off x="1119116" y="1473958"/>
            <a:ext cx="764275" cy="6550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>
            <a:stCxn id="18" idx="1"/>
            <a:endCxn id="8" idx="5"/>
          </p:cNvCxnSpPr>
          <p:nvPr/>
        </p:nvCxnSpPr>
        <p:spPr>
          <a:xfrm flipH="1">
            <a:off x="1771465" y="2033115"/>
            <a:ext cx="318884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960308" y="1617616"/>
            <a:ext cx="3491405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Spectre des rayons UV  </a:t>
            </a:r>
          </a:p>
          <a:p>
            <a:r>
              <a:rPr lang="fr-FR" sz="1600" dirty="0" smtClean="0">
                <a:solidFill>
                  <a:srgbClr val="FF0000"/>
                </a:solidFill>
              </a:rPr>
              <a:t>nécessaire pour les lampes d’inspection</a:t>
            </a:r>
          </a:p>
          <a:p>
            <a:r>
              <a:rPr lang="fr-FR" sz="1600" dirty="0" smtClean="0">
                <a:solidFill>
                  <a:srgbClr val="FF0000"/>
                </a:solidFill>
              </a:rPr>
              <a:t>Attention danger !!!</a:t>
            </a:r>
            <a:endParaRPr lang="fr-F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6124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Banderole-FFES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7938"/>
            <a:ext cx="9144000" cy="1390062"/>
          </a:xfrm>
          <a:prstGeom prst="rect">
            <a:avLst/>
          </a:prstGeom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56992" cy="365125"/>
          </a:xfrm>
        </p:spPr>
        <p:txBody>
          <a:bodyPr/>
          <a:lstStyle/>
          <a:p>
            <a:fld id="{6234EC55-D9CD-F546-9C89-3C69074D4CC5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6" name="Bouton d'action : Suivant ou Précédent 15">
            <a:hlinkClick r:id="" action="ppaction://hlinkshowjump?jump=nextslide" highlightClick="1"/>
          </p:cNvPr>
          <p:cNvSpPr/>
          <p:nvPr/>
        </p:nvSpPr>
        <p:spPr>
          <a:xfrm>
            <a:off x="8604630" y="3220235"/>
            <a:ext cx="270019" cy="270019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Bouton d'action : Précédent 16">
            <a:hlinkClick r:id="" action="ppaction://hlinkshowjump?jump=previousslide" highlightClick="1"/>
          </p:cNvPr>
          <p:cNvSpPr/>
          <p:nvPr/>
        </p:nvSpPr>
        <p:spPr>
          <a:xfrm>
            <a:off x="268524" y="3220235"/>
            <a:ext cx="307661" cy="307661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LogoTI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4" y="177225"/>
            <a:ext cx="3116052" cy="855257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1252583"/>
            <a:ext cx="9078387" cy="393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03736" y="3930555"/>
            <a:ext cx="8874650" cy="4503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03736" y="1252583"/>
            <a:ext cx="8400894" cy="3851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26124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Banderole-FFES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7938"/>
            <a:ext cx="9144000" cy="1390062"/>
          </a:xfrm>
          <a:prstGeom prst="rect">
            <a:avLst/>
          </a:prstGeom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56992" cy="365125"/>
          </a:xfrm>
        </p:spPr>
        <p:txBody>
          <a:bodyPr/>
          <a:lstStyle/>
          <a:p>
            <a:fld id="{6234EC55-D9CD-F546-9C89-3C69074D4CC5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6" name="Bouton d'action : Suivant ou Précédent 15">
            <a:hlinkClick r:id="" action="ppaction://hlinkshowjump?jump=nextslide" highlightClick="1"/>
          </p:cNvPr>
          <p:cNvSpPr/>
          <p:nvPr/>
        </p:nvSpPr>
        <p:spPr>
          <a:xfrm>
            <a:off x="8604630" y="3220235"/>
            <a:ext cx="270019" cy="270019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Bouton d'action : Précédent 16">
            <a:hlinkClick r:id="" action="ppaction://hlinkshowjump?jump=previousslide" highlightClick="1"/>
          </p:cNvPr>
          <p:cNvSpPr/>
          <p:nvPr/>
        </p:nvSpPr>
        <p:spPr>
          <a:xfrm>
            <a:off x="268524" y="3220235"/>
            <a:ext cx="307661" cy="307661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LogoTI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4" y="177225"/>
            <a:ext cx="3116052" cy="855257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5589" y="1062374"/>
            <a:ext cx="6532250" cy="543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èche droite 7"/>
          <p:cNvSpPr/>
          <p:nvPr/>
        </p:nvSpPr>
        <p:spPr>
          <a:xfrm>
            <a:off x="456992" y="2552131"/>
            <a:ext cx="1308597" cy="177421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0" y="1813467"/>
            <a:ext cx="14285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Couleur Jaune </a:t>
            </a:r>
          </a:p>
          <a:p>
            <a:r>
              <a:rPr lang="fr-FR" sz="1400" dirty="0" smtClean="0"/>
              <a:t>Qui accentue les </a:t>
            </a:r>
          </a:p>
          <a:p>
            <a:r>
              <a:rPr lang="fr-FR" sz="1400" dirty="0" smtClean="0"/>
              <a:t>contrastes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3548418" y="559558"/>
            <a:ext cx="486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 smtClean="0">
                <a:solidFill>
                  <a:srgbClr val="FF0000"/>
                </a:solidFill>
              </a:rPr>
              <a:t>Type de verres pour les lunettes </a:t>
            </a:r>
            <a:r>
              <a:rPr lang="fr-FR" sz="2400" u="sng" dirty="0" err="1" smtClean="0">
                <a:solidFill>
                  <a:srgbClr val="FF0000"/>
                </a:solidFill>
              </a:rPr>
              <a:t>Bollé</a:t>
            </a:r>
            <a:endParaRPr lang="fr-FR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872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Banderole-FFES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7938"/>
            <a:ext cx="9144000" cy="1390062"/>
          </a:xfrm>
          <a:prstGeom prst="rect">
            <a:avLst/>
          </a:prstGeom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56992" cy="365125"/>
          </a:xfrm>
        </p:spPr>
        <p:txBody>
          <a:bodyPr/>
          <a:lstStyle/>
          <a:p>
            <a:fld id="{6234EC55-D9CD-F546-9C89-3C69074D4CC5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6" name="Bouton d'action : Suivant ou Précédent 15">
            <a:hlinkClick r:id="" action="ppaction://hlinkshowjump?jump=nextslide" highlightClick="1"/>
          </p:cNvPr>
          <p:cNvSpPr/>
          <p:nvPr/>
        </p:nvSpPr>
        <p:spPr>
          <a:xfrm>
            <a:off x="8604630" y="3220235"/>
            <a:ext cx="270019" cy="270019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Bouton d'action : Précédent 16">
            <a:hlinkClick r:id="" action="ppaction://hlinkshowjump?jump=previousslide" highlightClick="1"/>
          </p:cNvPr>
          <p:cNvSpPr/>
          <p:nvPr/>
        </p:nvSpPr>
        <p:spPr>
          <a:xfrm>
            <a:off x="268524" y="3220235"/>
            <a:ext cx="307661" cy="307661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LogoTI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4" y="177225"/>
            <a:ext cx="3116052" cy="855257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563938" y="1295400"/>
            <a:ext cx="527526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fr-FR" sz="2400" u="sng" dirty="0" smtClean="0"/>
              <a:t>Modèle </a:t>
            </a:r>
            <a:r>
              <a:rPr lang="fr-FR" sz="2400" dirty="0" smtClean="0"/>
              <a:t>:  MAMBA</a:t>
            </a:r>
            <a:endParaRPr lang="fr-FR" sz="2400" dirty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fr-FR" sz="2400" dirty="0"/>
              <a:t>PANORAMIQUE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0" y="2708275"/>
            <a:ext cx="5389563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2276475"/>
            <a:ext cx="19843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1863" y="4005263"/>
            <a:ext cx="25955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2988" y="5300663"/>
            <a:ext cx="8763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9750" y="1341438"/>
            <a:ext cx="29527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2616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Banderole-FFES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03" y="5467938"/>
            <a:ext cx="9144000" cy="1390062"/>
          </a:xfrm>
          <a:prstGeom prst="rect">
            <a:avLst/>
          </a:prstGeom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56992" cy="365125"/>
          </a:xfrm>
        </p:spPr>
        <p:txBody>
          <a:bodyPr/>
          <a:lstStyle/>
          <a:p>
            <a:fld id="{6234EC55-D9CD-F546-9C89-3C69074D4CC5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6" name="Bouton d'action : Suivant ou Précédent 15">
            <a:hlinkClick r:id="" action="ppaction://hlinkshowjump?jump=nextslide" highlightClick="1"/>
          </p:cNvPr>
          <p:cNvSpPr/>
          <p:nvPr/>
        </p:nvSpPr>
        <p:spPr>
          <a:xfrm>
            <a:off x="8604630" y="3220235"/>
            <a:ext cx="270019" cy="270019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Bouton d'action : Précédent 16">
            <a:hlinkClick r:id="" action="ppaction://hlinkshowjump?jump=previousslide" highlightClick="1"/>
          </p:cNvPr>
          <p:cNvSpPr/>
          <p:nvPr/>
        </p:nvSpPr>
        <p:spPr>
          <a:xfrm>
            <a:off x="268524" y="3220235"/>
            <a:ext cx="307661" cy="307661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LogoTI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4" y="177225"/>
            <a:ext cx="3116052" cy="85525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8507413" cy="23472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fr-FR" sz="3600" b="1" i="1" u="sng" kern="0" dirty="0">
                <a:latin typeface="+mn-lt"/>
                <a:cs typeface="Times New Roman" pitchFamily="18" charset="0"/>
              </a:rPr>
              <a:t>Lampe UV :</a:t>
            </a:r>
            <a:endParaRPr lang="fr-FR" sz="3600" kern="0" dirty="0">
              <a:latin typeface="+mn-lt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fr-FR" sz="1600" kern="0" dirty="0" smtClean="0">
                <a:latin typeface="+mn-lt"/>
                <a:cs typeface="Times New Roman" pitchFamily="18" charset="0"/>
              </a:rPr>
              <a:t>Pour la vérification externe :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fr-FR" sz="1600" kern="0" dirty="0" smtClean="0">
                <a:latin typeface="+mn-lt"/>
                <a:cs typeface="Times New Roman" pitchFamily="18" charset="0"/>
              </a:rPr>
              <a:t>	- De la zone de travail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fr-FR" sz="1600" kern="0" dirty="0" smtClean="0">
                <a:cs typeface="Times New Roman" pitchFamily="18" charset="0"/>
              </a:rPr>
              <a:t>	- Des tampons de contrôle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fr-FR" sz="1600" kern="0" dirty="0" smtClean="0">
                <a:cs typeface="Times New Roman" pitchFamily="18" charset="0"/>
              </a:rPr>
              <a:t>	- Des lampes de contrôle intérieur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fr-FR" sz="1600" kern="0" dirty="0" smtClean="0">
                <a:cs typeface="Times New Roman" pitchFamily="18" charset="0"/>
              </a:rPr>
              <a:t>	- Et tout matériel de contrôle lié au Service Oxygène  </a:t>
            </a:r>
            <a:endParaRPr lang="fr-FR" sz="1600" kern="0" dirty="0">
              <a:latin typeface="+mn-lt"/>
              <a:cs typeface="Times New Roman" pitchFamily="18" charset="0"/>
            </a:endParaRPr>
          </a:p>
        </p:txBody>
      </p:sp>
      <p:pic>
        <p:nvPicPr>
          <p:cNvPr id="9" name="Picture 5" descr="E:\Plongée\TIV\Matériel SO\lampe UV hellopro.f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5523" y="177225"/>
            <a:ext cx="3689090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76185" y="4511675"/>
            <a:ext cx="8507412" cy="956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fr-FR" sz="3600" b="1" i="1" u="sng" kern="0" dirty="0">
                <a:latin typeface="+mn-lt"/>
                <a:cs typeface="Times New Roman" pitchFamily="18" charset="0"/>
              </a:rPr>
              <a:t>Longueur d’onde </a:t>
            </a:r>
            <a:r>
              <a:rPr lang="fr-FR" sz="3600" b="1" i="1" u="sng" kern="0" dirty="0" smtClean="0">
                <a:latin typeface="+mn-lt"/>
                <a:cs typeface="Times New Roman" pitchFamily="18" charset="0"/>
              </a:rPr>
              <a:t>de 360 nm à 400nm</a:t>
            </a:r>
            <a:endParaRPr lang="fr-FR" sz="1600" kern="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902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1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Banderole-FFES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7938"/>
            <a:ext cx="9144000" cy="1390062"/>
          </a:xfrm>
          <a:prstGeom prst="rect">
            <a:avLst/>
          </a:prstGeom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56992" cy="365125"/>
          </a:xfrm>
        </p:spPr>
        <p:txBody>
          <a:bodyPr/>
          <a:lstStyle/>
          <a:p>
            <a:fld id="{6234EC55-D9CD-F546-9C89-3C69074D4CC5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3" name="Image 2" descr="LogoTI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4" y="177225"/>
            <a:ext cx="3116052" cy="85525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8524" y="1271514"/>
            <a:ext cx="8604630" cy="419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3657600" y="485534"/>
            <a:ext cx="4949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u="sng" dirty="0" smtClean="0"/>
              <a:t>Lampe UV  FACOM 779 -UVT</a:t>
            </a:r>
            <a:endParaRPr lang="fr-FR" sz="3200" u="sng" dirty="0"/>
          </a:p>
        </p:txBody>
      </p:sp>
    </p:spTree>
    <p:extLst>
      <p:ext uri="{BB962C8B-B14F-4D97-AF65-F5344CB8AC3E}">
        <p14:creationId xmlns="" xmlns:p14="http://schemas.microsoft.com/office/powerpoint/2010/main" val="33993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Banderole-FFES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7938"/>
            <a:ext cx="9144000" cy="1390062"/>
          </a:xfrm>
          <a:prstGeom prst="rect">
            <a:avLst/>
          </a:prstGeom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56992" cy="365125"/>
          </a:xfrm>
        </p:spPr>
        <p:txBody>
          <a:bodyPr/>
          <a:lstStyle/>
          <a:p>
            <a:fld id="{6234EC55-D9CD-F546-9C89-3C69074D4CC5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6" name="Bouton d'action : Suivant ou Précédent 15">
            <a:hlinkClick r:id="" action="ppaction://hlinkshowjump?jump=nextslide" highlightClick="1"/>
          </p:cNvPr>
          <p:cNvSpPr/>
          <p:nvPr/>
        </p:nvSpPr>
        <p:spPr>
          <a:xfrm>
            <a:off x="8604630" y="3220235"/>
            <a:ext cx="270019" cy="270019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Bouton d'action : Précédent 16">
            <a:hlinkClick r:id="" action="ppaction://hlinkshowjump?jump=previousslide" highlightClick="1"/>
          </p:cNvPr>
          <p:cNvSpPr/>
          <p:nvPr/>
        </p:nvSpPr>
        <p:spPr>
          <a:xfrm>
            <a:off x="268524" y="3220235"/>
            <a:ext cx="307661" cy="307661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LogoTI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4" y="177225"/>
            <a:ext cx="3116052" cy="855257"/>
          </a:xfrm>
          <a:prstGeom prst="rect">
            <a:avLst/>
          </a:prstGeom>
        </p:spPr>
      </p:pic>
      <p:pic>
        <p:nvPicPr>
          <p:cNvPr id="11266" name="Picture 2" descr="Résultat de recherche d'images pour &quot;KS Tools 550.1165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0048" y="2102497"/>
            <a:ext cx="6686597" cy="3365441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859809" y="1201003"/>
            <a:ext cx="7096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u="sng" dirty="0" smtClean="0"/>
              <a:t>Lampe KS TOOLS 550.1165</a:t>
            </a:r>
            <a:endParaRPr lang="fr-FR" sz="4400" u="sng" dirty="0"/>
          </a:p>
        </p:txBody>
      </p:sp>
    </p:spTree>
    <p:extLst>
      <p:ext uri="{BB962C8B-B14F-4D97-AF65-F5344CB8AC3E}">
        <p14:creationId xmlns="" xmlns:p14="http://schemas.microsoft.com/office/powerpoint/2010/main" val="33993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Banderole-FFES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7938"/>
            <a:ext cx="9144000" cy="1390062"/>
          </a:xfrm>
          <a:prstGeom prst="rect">
            <a:avLst/>
          </a:prstGeom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56992" cy="365125"/>
          </a:xfrm>
        </p:spPr>
        <p:txBody>
          <a:bodyPr/>
          <a:lstStyle/>
          <a:p>
            <a:fld id="{6234EC55-D9CD-F546-9C89-3C69074D4CC5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6" name="Bouton d'action : Suivant ou Précédent 15">
            <a:hlinkClick r:id="" action="ppaction://hlinkshowjump?jump=nextslide" highlightClick="1"/>
          </p:cNvPr>
          <p:cNvSpPr/>
          <p:nvPr/>
        </p:nvSpPr>
        <p:spPr>
          <a:xfrm>
            <a:off x="8604630" y="3220235"/>
            <a:ext cx="270019" cy="270019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Bouton d'action : Précédent 16">
            <a:hlinkClick r:id="" action="ppaction://hlinkshowjump?jump=previousslide" highlightClick="1"/>
          </p:cNvPr>
          <p:cNvSpPr/>
          <p:nvPr/>
        </p:nvSpPr>
        <p:spPr>
          <a:xfrm>
            <a:off x="268524" y="3220235"/>
            <a:ext cx="307661" cy="307661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LogoTI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4" y="177225"/>
            <a:ext cx="3116052" cy="855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1291154"/>
            <a:ext cx="5707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36588" y="4244455"/>
            <a:ext cx="8507412" cy="14603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Lampe UV utilisée en laboratoire de chimie 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600" dirty="0" smtClean="0"/>
              <a:t>Elle permet de valider tout éclairage pour sa capacité de visualisation des corps gras par comparaison </a:t>
            </a:r>
            <a:endParaRPr kumimoji="0" lang="fr-FR" sz="8600" b="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094327" y="449533"/>
            <a:ext cx="4326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u="sng" dirty="0" smtClean="0"/>
              <a:t>Lampe JEULIN</a:t>
            </a:r>
            <a:endParaRPr lang="fr-FR" sz="4400" u="sng" dirty="0"/>
          </a:p>
        </p:txBody>
      </p:sp>
    </p:spTree>
    <p:extLst>
      <p:ext uri="{BB962C8B-B14F-4D97-AF65-F5344CB8AC3E}">
        <p14:creationId xmlns="" xmlns:p14="http://schemas.microsoft.com/office/powerpoint/2010/main" val="339939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theme/theme1.xml><?xml version="1.0" encoding="utf-8"?>
<a:theme xmlns:a="http://schemas.openxmlformats.org/drawingml/2006/main" name="CTR-Pyrenees-Mediterrane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</TotalTime>
  <Words>110</Words>
  <Application>Microsoft Office PowerPoint</Application>
  <PresentationFormat>Affichage à l'écran (4:3)</PresentationFormat>
  <Paragraphs>46</Paragraphs>
  <Slides>10</Slides>
  <Notes>10</Notes>
  <HiddenSlides>2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CTR-Pyrenees-Mediterranee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Company>FFESSM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Jean-Pierre MONTAGNON</dc:creator>
  <cp:lastModifiedBy>Config</cp:lastModifiedBy>
  <cp:revision>106</cp:revision>
  <dcterms:created xsi:type="dcterms:W3CDTF">2015-03-16T14:26:53Z</dcterms:created>
  <dcterms:modified xsi:type="dcterms:W3CDTF">2019-01-25T20:45:53Z</dcterms:modified>
</cp:coreProperties>
</file>